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5461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53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565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345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653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8166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049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664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249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1720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229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C7BFE-DB0E-469A-9815-8023AA854C6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699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CEII- 7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4615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 Resolvido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7814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72816"/>
            <a:ext cx="14287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56792"/>
            <a:ext cx="1495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945" y="2286113"/>
            <a:ext cx="1499878" cy="80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310" y="4149081"/>
            <a:ext cx="2907610" cy="331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3609054"/>
            <a:ext cx="1344985" cy="49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269" y="3609054"/>
            <a:ext cx="12382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259" y="3093740"/>
            <a:ext cx="29622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45" y="4572503"/>
            <a:ext cx="5779911" cy="74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07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Usando a calculadora no mesmo exercício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792"/>
            <a:ext cx="23622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383934"/>
            <a:ext cx="361950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264871"/>
            <a:ext cx="10477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847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RC série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Quando uma corrente é aplicada a um capacitor, a tensão leva um certo tempo para atingir o valor máximo.</a:t>
            </a:r>
          </a:p>
          <a:p>
            <a:r>
              <a:rPr lang="pt-BR" dirty="0" smtClean="0"/>
              <a:t>Portanto, no capacitor, a corrente está </a:t>
            </a:r>
            <a:r>
              <a:rPr lang="pt-BR" b="1" dirty="0" smtClean="0"/>
              <a:t>adiantada</a:t>
            </a:r>
            <a:r>
              <a:rPr lang="pt-BR" dirty="0" smtClean="0"/>
              <a:t> em relação à tensão.</a:t>
            </a:r>
          </a:p>
          <a:p>
            <a:r>
              <a:rPr lang="pt-BR" dirty="0" smtClean="0"/>
              <a:t>Se a tensão aplicada a um capacitor é senoidal, a corrente (também senoidal) fica adiantada de 90 graus em relação à tensão.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9287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RC série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Diagrama </a:t>
            </a:r>
            <a:r>
              <a:rPr lang="pt-BR" dirty="0" err="1" smtClean="0"/>
              <a:t>fasorial</a:t>
            </a:r>
            <a:r>
              <a:rPr lang="pt-BR" dirty="0" smtClean="0"/>
              <a:t> e as formas de onda da tensão e da corrente num capacitor, considerando que a tensão aplicada tem fase inicial nula(</a:t>
            </a:r>
            <a:r>
              <a:rPr lang="el-GR" dirty="0" smtClean="0"/>
              <a:t>ϴ</a:t>
            </a:r>
            <a:r>
              <a:rPr lang="pt-BR" dirty="0" smtClean="0"/>
              <a:t>= 0 graus).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645024"/>
            <a:ext cx="573405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03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Formas de onda tensão e corrente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229600" cy="3591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73" y="5085184"/>
            <a:ext cx="51720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73" y="5733256"/>
            <a:ext cx="5743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40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Reatância Capacitiva X</a:t>
            </a:r>
            <a:r>
              <a:rPr lang="pt-BR" sz="3200" b="1" dirty="0"/>
              <a:t>C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3883" y="1118586"/>
            <a:ext cx="8242917" cy="50075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smtClean="0"/>
              <a:t>A medida da oposição que o capacitor oferece à variação da corrente é dada pela sua reatância capacitiva </a:t>
            </a:r>
            <a:r>
              <a:rPr lang="pt-BR" b="1" dirty="0" err="1" smtClean="0"/>
              <a:t>X</a:t>
            </a:r>
            <a:r>
              <a:rPr lang="pt-BR" sz="2000" b="1" dirty="0" err="1" smtClean="0"/>
              <a:t>c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dirty="0" smtClean="0"/>
              <a:t>O valor( em módulo) da reatância capacitiva é inversamente proporcional à capacitância C e à frequência f da corrente( ou de sua frequência angular w), o qual é calculado por: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dirty="0"/>
              <a:t> </a:t>
            </a:r>
          </a:p>
          <a:p>
            <a:endParaRPr lang="pt-BR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69546"/>
            <a:ext cx="46101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85184"/>
            <a:ext cx="827722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179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Reatância Capacitiva </a:t>
            </a:r>
            <a:r>
              <a:rPr lang="pt-BR" dirty="0" err="1" smtClean="0"/>
              <a:t>Xc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Pela expressão da reatância capacitiva percebe-se que quanto maior a </a:t>
            </a:r>
            <a:r>
              <a:rPr lang="pt-BR" dirty="0" err="1" smtClean="0"/>
              <a:t>capacitâncvia</a:t>
            </a:r>
            <a:r>
              <a:rPr lang="pt-BR" dirty="0" smtClean="0"/>
              <a:t> C e a frequência f(ou w), menor é a reatância </a:t>
            </a:r>
            <a:r>
              <a:rPr lang="pt-BR" dirty="0" err="1" smtClean="0"/>
              <a:t>Xc</a:t>
            </a:r>
            <a:r>
              <a:rPr lang="pt-BR" dirty="0" smtClean="0"/>
              <a:t> do capacitor.</a:t>
            </a:r>
          </a:p>
          <a:p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8676456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156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1ª Lei de Ohm para o Capacitor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9810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11782"/>
            <a:ext cx="61626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3267075"/>
            <a:ext cx="87534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94" y="3717032"/>
            <a:ext cx="6915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11005"/>
            <a:ext cx="81819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843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Reatância Capacitiva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Percebe-se, portanto, que a reatância capacitiva de um capacitor tem fase sempre igual a -90 graus (forma polar\0 ou somente parte imaginária negativa( forma cartesiana).</a:t>
            </a:r>
          </a:p>
          <a:p>
            <a:r>
              <a:rPr lang="pt-BR" dirty="0" smtClean="0"/>
              <a:t>A fase da reatância capacitiva, que corresponde à defasagem entre a tensão e a corrente no capacitor, chama-se </a:t>
            </a:r>
            <a:r>
              <a:rPr lang="hy-AM" dirty="0" smtClean="0"/>
              <a:t>Փ</a:t>
            </a:r>
            <a:r>
              <a:rPr lang="pt-BR" dirty="0" smtClean="0"/>
              <a:t>.</a:t>
            </a:r>
          </a:p>
          <a:p>
            <a:r>
              <a:rPr lang="pt-BR" dirty="0" smtClean="0"/>
              <a:t>Se a tensão possui fase inicial </a:t>
            </a:r>
            <a:r>
              <a:rPr lang="el-GR" dirty="0" smtClean="0"/>
              <a:t>ϴ</a:t>
            </a:r>
            <a:r>
              <a:rPr lang="pt-BR" sz="2000" dirty="0" smtClean="0"/>
              <a:t>0</a:t>
            </a:r>
            <a:r>
              <a:rPr lang="pt-BR" dirty="0" smtClean="0"/>
              <a:t>, a corrente no capacitor passa a ter fase (</a:t>
            </a:r>
            <a:r>
              <a:rPr lang="el-GR" dirty="0" smtClean="0"/>
              <a:t>ϴ</a:t>
            </a:r>
            <a:r>
              <a:rPr lang="pt-BR" sz="2000" dirty="0" smtClean="0"/>
              <a:t>0</a:t>
            </a:r>
            <a:r>
              <a:rPr lang="pt-BR" dirty="0" smtClean="0"/>
              <a:t> = +90 graus), de forma que a fase da reatância capacitiva continua sendo </a:t>
            </a:r>
            <a:r>
              <a:rPr lang="hy-AM" dirty="0" smtClean="0"/>
              <a:t>Փ</a:t>
            </a:r>
            <a:r>
              <a:rPr lang="pt-BR" dirty="0" smtClean="0"/>
              <a:t>= -90graus).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39514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1) Calcular a reatância de um capacitor de 4,7uF nas frequências de 60Hz e 400Hz.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Portanto, quanto maior a frequência menor é a reatância capacitiva.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68378"/>
            <a:ext cx="63817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60" y="4149080"/>
            <a:ext cx="65817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008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RC série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4929411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2) Com relação ao circuito, pede-se:</a:t>
            </a:r>
          </a:p>
          <a:p>
            <a:pPr marL="514350" indent="-514350">
              <a:buAutoNum type="alphaLcParenR"/>
            </a:pPr>
            <a:r>
              <a:rPr lang="pt-BR" dirty="0" smtClean="0"/>
              <a:t>Impedância complexa</a:t>
            </a:r>
          </a:p>
          <a:p>
            <a:pPr marL="514350" indent="-514350">
              <a:buAutoNum type="alphaLcParenR"/>
            </a:pPr>
            <a:r>
              <a:rPr lang="pt-BR" dirty="0" smtClean="0"/>
              <a:t>Expressão matemática da corrente</a:t>
            </a:r>
          </a:p>
          <a:p>
            <a:pPr marL="514350" indent="-514350">
              <a:buAutoNum type="alphaLcParenR"/>
            </a:pPr>
            <a:r>
              <a:rPr lang="pt-BR" dirty="0" smtClean="0"/>
              <a:t>Desenhe o diagrama </a:t>
            </a:r>
            <a:r>
              <a:rPr lang="pt-BR" dirty="0" err="1" smtClean="0"/>
              <a:t>fasorial</a:t>
            </a: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49080"/>
            <a:ext cx="39433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488558"/>
            <a:ext cx="265747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493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Resolução</a:t>
            </a: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29622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916832"/>
            <a:ext cx="5715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20888"/>
            <a:ext cx="20193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33056"/>
            <a:ext cx="39719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76" y="4941168"/>
            <a:ext cx="3933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488" y="4275956"/>
            <a:ext cx="3238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5013176"/>
            <a:ext cx="323850" cy="511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291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7436"/>
            <a:ext cx="6264696" cy="640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14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356</Words>
  <Application>Microsoft Office PowerPoint</Application>
  <PresentationFormat>Apresentação na tela (4:3)</PresentationFormat>
  <Paragraphs>38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CEII- 7 </vt:lpstr>
      <vt:lpstr>Exercício Resolvido</vt:lpstr>
      <vt:lpstr>Usando a calculadora no mesmo exercício</vt:lpstr>
      <vt:lpstr>Circuito RC série</vt:lpstr>
      <vt:lpstr>Circuito RC série</vt:lpstr>
      <vt:lpstr>Formas de onda tensão e corrente</vt:lpstr>
      <vt:lpstr>Reatância Capacitiva XC</vt:lpstr>
      <vt:lpstr>Reatância Capacitiva Xc</vt:lpstr>
      <vt:lpstr>1ª Lei de Ohm para o Capacitor</vt:lpstr>
      <vt:lpstr>Reatância Capacitiva</vt:lpstr>
      <vt:lpstr>Exemplo</vt:lpstr>
      <vt:lpstr>Circuito RC série</vt:lpstr>
      <vt:lpstr>Resolução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CEII- 7 </dc:title>
  <dc:creator>AECIO</dc:creator>
  <cp:lastModifiedBy>AECIO</cp:lastModifiedBy>
  <cp:revision>27</cp:revision>
  <dcterms:created xsi:type="dcterms:W3CDTF">2020-06-24T13:52:00Z</dcterms:created>
  <dcterms:modified xsi:type="dcterms:W3CDTF">2020-07-01T05:08:19Z</dcterms:modified>
</cp:coreProperties>
</file>